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30"/>
  </p:notesMasterIdLst>
  <p:sldIdLst>
    <p:sldId id="418" r:id="rId2"/>
    <p:sldId id="419" r:id="rId3"/>
    <p:sldId id="420" r:id="rId4"/>
    <p:sldId id="421" r:id="rId5"/>
    <p:sldId id="422" r:id="rId6"/>
    <p:sldId id="423" r:id="rId7"/>
    <p:sldId id="424" r:id="rId8"/>
    <p:sldId id="425" r:id="rId9"/>
    <p:sldId id="426" r:id="rId10"/>
    <p:sldId id="427" r:id="rId11"/>
    <p:sldId id="428" r:id="rId12"/>
    <p:sldId id="429" r:id="rId13"/>
    <p:sldId id="430" r:id="rId14"/>
    <p:sldId id="431" r:id="rId15"/>
    <p:sldId id="432" r:id="rId16"/>
    <p:sldId id="433" r:id="rId17"/>
    <p:sldId id="434" r:id="rId18"/>
    <p:sldId id="435" r:id="rId19"/>
    <p:sldId id="436" r:id="rId20"/>
    <p:sldId id="437" r:id="rId21"/>
    <p:sldId id="438" r:id="rId22"/>
    <p:sldId id="439" r:id="rId23"/>
    <p:sldId id="440" r:id="rId24"/>
    <p:sldId id="441" r:id="rId25"/>
    <p:sldId id="442" r:id="rId26"/>
    <p:sldId id="443" r:id="rId27"/>
    <p:sldId id="444" r:id="rId28"/>
    <p:sldId id="445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65461BA-2043-44C0-8F89-85D5D975DE54}">
          <p14:sldIdLst>
            <p14:sldId id="418"/>
            <p14:sldId id="419"/>
            <p14:sldId id="420"/>
            <p14:sldId id="421"/>
            <p14:sldId id="422"/>
            <p14:sldId id="423"/>
            <p14:sldId id="424"/>
            <p14:sldId id="425"/>
            <p14:sldId id="426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442"/>
            <p14:sldId id="443"/>
            <p14:sldId id="444"/>
            <p14:sldId id="445"/>
          </p14:sldIdLst>
        </p14:section>
        <p14:section name="Раздел по умолчанию" id="{AD5A0AB1-FC01-E249-8225-32EE0B9839EF}">
          <p14:sldIdLst/>
        </p14:section>
        <p14:section name="Раздел без заголовка" id="{16DB97A5-722F-7B4F-9D62-9D4628B35F6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8699"/>
    <a:srgbClr val="3D71AB"/>
    <a:srgbClr val="2F6848"/>
    <a:srgbClr val="3870AB"/>
    <a:srgbClr val="386EAC"/>
    <a:srgbClr val="3971AC"/>
    <a:srgbClr val="F3ECE2"/>
    <a:srgbClr val="F4EBE2"/>
    <a:srgbClr val="3A70AC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039" autoAdjust="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B4000-A21F-40EE-8D5E-E4AAA0BC5E90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B90EB-E66D-4319-A180-46AEF6705E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513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6A51C-38EC-43A7-B98D-1DABBE564C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6F820A-B6A5-4AAB-ABA7-E461960FF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31D0E-46B3-42A3-9205-6DA4B8EC3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1695A2-DF9A-45F1-85D2-721144F4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BBA04B-8590-4193-B09E-15351688B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846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6CCDAD-0B11-436C-AE8E-14EAC19EA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91BEE2-EDCB-442D-96C9-32D0048FD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A82D57-F628-4B84-82AD-4AEDF964C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0C67E-FA33-4543-98E9-A9EEE9C05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F50C9D-58F5-4E7B-8E44-D6B7E55B4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3447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848180-8AB0-4F2E-8037-E3BE4C612C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F3716D-32CA-4110-AB84-F800B632B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62E6B-7833-4393-8264-8E0E1D72F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5FDCD6-E4A2-4D9C-AFC1-F8459FE3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462453-2186-4EDC-8125-3452E54D9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386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9A4C3-C4D0-4903-9D36-FD5443770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D63612-A293-44EF-9D86-48AE0BA80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A8B113-19FF-4A92-A92D-31FA9D316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9C8808-979B-45B4-AEEC-00AA3C87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A37D73-725B-4D86-984C-4A95FB3F0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608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0C33E-7901-4292-8C8A-E7CB0A8B3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1B618A-434D-4726-AAA0-E4C7E7F3D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C86BA1-870A-4CF1-9BEC-EA54D807E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F5D3AF-B7F5-42CD-AA94-8E923AEA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67442C-443E-4AA8-B7BE-863923E62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97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093493-8C12-40C4-863A-704A8A042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4380E5-246C-4DC3-B2F3-08008B1962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2DB465-940C-44C2-886A-A5E6C5F5A3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CEA5A7-A852-4834-91C1-EFD154C7F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DAF76C-C670-45C7-B579-5A13350FC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7CA2CC-FDBF-4872-9E78-B5A74DB7E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627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193AB-8656-4166-A16A-B64E6C84A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2800AC-6E7A-48A7-B95B-1AA5F58CF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6F251B-157D-425C-B095-ACAF3393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946CFB-8F74-4126-AF26-12C4B6273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5D6170-A50E-4C81-8EC5-614D3518F6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E83632-B45B-4DE1-BB49-26DF710AB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DB9AD36-4C3C-4716-B928-A60B71C51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B716E6-E33A-4B17-A48C-F4084FCBF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717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ADBCD-F299-4C0A-9DA1-E576C3D43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42D2D6-9DCB-463E-8B28-0103019F6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7863EA8-F4BE-402E-8487-77506B3F8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41552D7-B714-4EF2-9CE0-0F7BD1E36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845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78E817-13AA-4CC6-B487-27AB86CE0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1E92F46-83FE-43FB-9B1C-1613D92A9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6EFBCA-52C1-4066-81B5-3ABF5AE9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19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7587CC-8A84-46F2-B338-BAA57E66D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B88A04-28FA-406A-81D0-705CA7320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EBB1F0-0F3C-4B3A-A803-B27BD9C3D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0AFB25-C11B-45FA-947A-68206ED88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F476C5-CC08-459D-B040-4223CAE8B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04B156-400C-4F0E-AEF4-8D4F735B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42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D7B3BB-3F10-456B-BA1D-D5464EC7B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F6DB45C-C906-42B8-808C-53E319E4DF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4442F7-BE30-4730-BDC4-C370602BA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ECC2C9-D2F5-4CD7-9896-E45E39239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35E651-E30E-4CFF-B338-E078E108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2A432C-C7B0-4F69-936A-CFCAEB30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539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FA7AF-004C-4CDD-A3B7-D43327812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A714B9-20AF-4686-8249-CC1B83719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44FB50-C4DA-463B-ACEA-85B8E6729A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3EB60-7BED-4743-B07B-4B598A5CADC4}" type="datetimeFigureOut">
              <a:rPr lang="ru-RU" smtClean="0"/>
              <a:t>21.08.2025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46EEE5-C108-46DF-A2A2-3BB285E003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69A10C-0EA4-450F-BA4B-B3380C5CA7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2459C-1B5C-4763-A7ED-D47843B92E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39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D028FC-350B-41B4-A466-2A35E9DC5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21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7172CB-5F7B-4CEF-B77A-B40E97B1E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68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05C1BB-BA5D-4B67-AA54-28253C4D3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96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AC330F-80A6-49D7-B8E1-41CB7BDE2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35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7BECAE-C2AF-4A8E-9EFE-6FB4F8E8B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54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4071F0-BE61-4299-8130-CBB48AE20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112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4292C4-4EC7-4387-A54E-091A556F6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508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18E06C-1303-4686-8563-C29853D59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45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5A659A-BED5-492C-897E-0E0596AEB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22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7383BC-8EB0-4D85-B976-A57EBB48B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45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3C21A8-505C-4D50-BA0B-49633474D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35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D1B6AA-4723-44E3-9D3B-22CCF545B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99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F9EE20-9A0C-47EF-80B5-53FDC6A04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09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FEA397-DE00-4833-B3FD-BF0DD7BF7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49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821E67-AAEC-4CCA-B597-7AFD578C0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51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8DCC67-38DB-4FAA-B2AA-2E85325B5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87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8ACA5C-D366-4407-8066-15C345E22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16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CBECB3-51CC-4B2B-9E50-01BEB967F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15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589543-E20C-4F39-93FC-6B380E72F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11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4EB93A-77E5-4664-915A-430B300B4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80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1E0062-97B4-4DA0-A41C-5CD4C2AD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07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ACE980-9EE4-401B-8EF9-A89258799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4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7EE6B5-CCE9-4666-8379-D880A4CF2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FA93F9-09CF-44F5-8394-DF16A915A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30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CABA23-BAF5-4E81-8E54-7938FB2B9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87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5F6097-DF48-48B0-9A13-F06659F3A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17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91A2C1-624E-4ACC-9515-2B074AB0B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29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8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1DA32F-836B-4985-B6CB-68CEA5E38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61" y="0"/>
            <a:ext cx="970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54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7243</TotalTime>
  <Words>0</Words>
  <Application>Microsoft Office PowerPoint</Application>
  <PresentationFormat>Широкоэкранный</PresentationFormat>
  <Paragraphs>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мон. Елизавета Власова</dc:creator>
  <cp:lastModifiedBy>Admin</cp:lastModifiedBy>
  <cp:revision>63</cp:revision>
  <dcterms:created xsi:type="dcterms:W3CDTF">2024-08-25T12:09:43Z</dcterms:created>
  <dcterms:modified xsi:type="dcterms:W3CDTF">2025-08-21T09:31:33Z</dcterms:modified>
</cp:coreProperties>
</file>